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2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33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Computer Programming internship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By Shane Dugan</a:t>
            </a:r>
          </a:p>
          <a:p>
            <a:r>
              <a:rPr lang="en-US" dirty="0">
                <a:solidFill>
                  <a:schemeClr val="tx1"/>
                </a:solidFill>
              </a:rPr>
              <a:t>7/1/20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0F6A3E4-7338-4D4F-86BB-29B340326C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948"/>
    </mc:Choice>
    <mc:Fallback xmlns="">
      <p:transition spd="slow" advTm="6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124-449F-4C1E-B3ED-DC12FBAA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was suppose to be and what it became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20520-CC88-4029-A79C-0266C8D4C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3619A-8E87-44F5-9C69-AB5E0DD843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Originally going to be more visual</a:t>
            </a:r>
          </a:p>
          <a:p>
            <a:pPr lvl="1"/>
            <a:r>
              <a:rPr lang="en-US" dirty="0"/>
              <a:t>Six buttons</a:t>
            </a:r>
          </a:p>
          <a:p>
            <a:pPr lvl="1"/>
            <a:r>
              <a:rPr lang="en-US" dirty="0"/>
              <a:t>And image swap</a:t>
            </a:r>
          </a:p>
          <a:p>
            <a:pPr lvl="2"/>
            <a:r>
              <a:rPr lang="en-US" dirty="0"/>
              <a:t>Photoshop to make</a:t>
            </a:r>
          </a:p>
          <a:p>
            <a:r>
              <a:rPr lang="en-US" dirty="0"/>
              <a:t>Going to have a position finder using unit circle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EBEEB-1524-4AA7-8998-6B9230D87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55E8D-34FB-4E02-BECF-E33869B9A75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adaptable to user situation</a:t>
            </a:r>
          </a:p>
          <a:p>
            <a:r>
              <a:rPr lang="en-US" dirty="0"/>
              <a:t>Added ability to find with all sides</a:t>
            </a:r>
          </a:p>
          <a:p>
            <a:r>
              <a:rPr lang="en-US" dirty="0"/>
              <a:t>Added to find angles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DDE2A1A-740A-4766-8139-04E2F9C79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4"/>
    </mc:Choice>
    <mc:Fallback xmlns="">
      <p:transition spd="slow" advTm="55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AFAE-2F28-4A62-8853-066FC2FD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Challenges and What I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17D67-B171-4005-875D-CB7987F7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design it</a:t>
            </a:r>
          </a:p>
          <a:p>
            <a:r>
              <a:rPr lang="en-US" dirty="0"/>
              <a:t>NetBeans and radio buttons using </a:t>
            </a:r>
            <a:r>
              <a:rPr lang="en-US" dirty="0" err="1"/>
              <a:t>jframe</a:t>
            </a:r>
            <a:endParaRPr lang="en-US" dirty="0"/>
          </a:p>
          <a:p>
            <a:r>
              <a:rPr lang="en-US" dirty="0"/>
              <a:t>Trig does not work how you think it does  in code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21C7727-FCE6-4715-94FA-C3483BD10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80"/>
    </mc:Choice>
    <mc:Fallback xmlns="">
      <p:transition spd="slow" advTm="98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D119-9687-4519-A5CA-50516648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06E18-57BD-4F2C-B64E-F05E829D9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E1EFDC-7590-4689-90FC-44E0ED9771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7"/>
    </mc:Choice>
    <mc:Fallback xmlns="">
      <p:transition spd="slow" advTm="3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8869-DAA8-4927-ABA8-58CF2CA9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0BEC-4089-48EF-B8A8-2D63547F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created with SQL in </a:t>
            </a:r>
            <a:r>
              <a:rPr lang="en-US" dirty="0" err="1"/>
              <a:t>mssms</a:t>
            </a:r>
            <a:r>
              <a:rPr lang="en-US" dirty="0"/>
              <a:t>(Microsoft SQL Server Management Studio)</a:t>
            </a:r>
          </a:p>
          <a:p>
            <a:r>
              <a:rPr lang="en-US" dirty="0"/>
              <a:t>Simulate on a small scale of a business chains like Walmart or Target</a:t>
            </a:r>
          </a:p>
          <a:p>
            <a:pPr lvl="1"/>
            <a:r>
              <a:rPr lang="en-US" dirty="0"/>
              <a:t>Invoice</a:t>
            </a:r>
          </a:p>
          <a:p>
            <a:pPr lvl="1"/>
            <a:r>
              <a:rPr lang="en-US" dirty="0"/>
              <a:t>Employees</a:t>
            </a:r>
          </a:p>
          <a:p>
            <a:pPr lvl="1"/>
            <a:r>
              <a:rPr lang="en-US" dirty="0"/>
              <a:t>Inventory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8D0F32-202B-48D0-9D4F-1F72D6E04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7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20"/>
    </mc:Choice>
    <mc:Fallback xmlns="">
      <p:transition spd="slow" advTm="32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19146E-636F-439A-9A2C-B2B122E79D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73" t="-29529" r="3675" b="-29015"/>
          <a:stretch/>
        </p:blipFill>
        <p:spPr>
          <a:xfrm>
            <a:off x="228599" y="237744"/>
            <a:ext cx="7696201" cy="6382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A7A01C-1749-48E1-A2CF-6BBA6464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structured 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49D88-FA21-4BE7-8031-DE48ED7B7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Building leads into employee</a:t>
            </a:r>
          </a:p>
          <a:p>
            <a:r>
              <a:rPr lang="en-US" dirty="0"/>
              <a:t>Item list leads to stock</a:t>
            </a:r>
          </a:p>
          <a:p>
            <a:r>
              <a:rPr lang="en-US" dirty="0"/>
              <a:t>And everything else leads into invoice lists and invoice items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C32C996-DECF-479B-A95F-24DB997A4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10"/>
    </mc:Choice>
    <mc:Fallback xmlns="">
      <p:transition spd="slow" advTm="70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AA1F75C-D32A-47A6-B5EA-3EB635845C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207" t="-12016" r="621" b="-12016"/>
          <a:stretch/>
        </p:blipFill>
        <p:spPr>
          <a:xfrm>
            <a:off x="228599" y="237744"/>
            <a:ext cx="7696201" cy="6382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826B2-3E81-41FE-BFCC-D0D79AA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2DD3A-C14C-4B7F-9F43-A48EA002C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Query shows who ordered what item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836E1E6-2493-4C2D-93DF-0395F196B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42"/>
    </mc:Choice>
    <mc:Fallback xmlns="">
      <p:transition spd="slow" advTm="19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F00A-6E55-4C57-B136-0487BFAF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structured it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0408-186E-4E43-84E5-25B4A9833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have everything connect in some sort of way</a:t>
            </a:r>
          </a:p>
          <a:p>
            <a:r>
              <a:rPr lang="en-US" dirty="0"/>
              <a:t>Every branch somehow meet in invoice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278482-9EF6-44D1-B017-29A5571016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9"/>
    </mc:Choice>
    <mc:Fallback xmlns="">
      <p:transition spd="slow" advTm="21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10A5-35B2-4E32-AFED-3EB7A381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Changed from plan to 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C6373-3C25-46AE-AC95-165EC9E3E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originally be more tables</a:t>
            </a:r>
          </a:p>
          <a:p>
            <a:pPr lvl="1"/>
            <a:r>
              <a:rPr lang="en-US" dirty="0"/>
              <a:t>Data in tables can multiply others</a:t>
            </a:r>
          </a:p>
          <a:p>
            <a:r>
              <a:rPr lang="en-US" dirty="0"/>
              <a:t>More data</a:t>
            </a:r>
          </a:p>
          <a:p>
            <a:r>
              <a:rPr lang="en-US" dirty="0"/>
              <a:t>Complex </a:t>
            </a:r>
            <a:r>
              <a:rPr lang="en-US" dirty="0" err="1"/>
              <a:t>queires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95F28D-5922-40C1-B416-7C40C6C45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6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26"/>
    </mc:Choice>
    <mc:Fallback xmlns="">
      <p:transition spd="slow" advTm="41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8B38-F1A3-4550-AA20-0B24D354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 from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D1B8-318C-4B33-9057-BF503E452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much but!</a:t>
            </a:r>
          </a:p>
          <a:p>
            <a:r>
              <a:rPr lang="en-US" dirty="0"/>
              <a:t>Creating data table structure matters</a:t>
            </a:r>
          </a:p>
          <a:p>
            <a:r>
              <a:rPr lang="en-US" dirty="0"/>
              <a:t>Entering mass data is very time consuming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C1358B-84EA-4620-969F-D2DF3C712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43"/>
    </mc:Choice>
    <mc:Fallback xmlns="">
      <p:transition spd="slow" advTm="35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5BB3-72DC-4AE0-9525-4047C932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00A30-BF00-4A23-A2F3-EE235802B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9156" y="4632102"/>
            <a:ext cx="8939784" cy="457200"/>
          </a:xfrm>
        </p:spPr>
        <p:txBody>
          <a:bodyPr/>
          <a:lstStyle/>
          <a:p>
            <a:r>
              <a:rPr lang="en-US" dirty="0"/>
              <a:t>Unity Game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99D46D-24D0-4BBD-9E8F-236DB2BCE6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8"/>
    </mc:Choice>
    <mc:Fallback xmlns="">
      <p:transition spd="slow" advTm="5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397C-EEA6-4DB6-B774-13DB8CF0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719E-EB1A-4F54-B25F-40A12CB04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C3F5E8-1DF0-490B-ADC2-23DD63A548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2"/>
    </mc:Choice>
    <mc:Fallback xmlns="">
      <p:transition spd="slow" advTm="5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BE4B68-9095-4267-B8AE-E1B6EA0D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E9A11-33DD-4231-A10D-3ADA7501F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Marble Parkour collection game.</a:t>
            </a:r>
          </a:p>
          <a:p>
            <a:r>
              <a:rPr lang="en-US" dirty="0"/>
              <a:t>Jump gaps and  platforms, and collect cubes to continue and beat the level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E6C5A5A-8005-43B5-8FA8-580B150DD7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23227" r="23227"/>
          <a:stretch>
            <a:fillRect/>
          </a:stretch>
        </p:blipFill>
        <p:spPr/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8402386-4CB9-4E25-8549-E6346FF15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30"/>
    </mc:Choice>
    <mc:Fallback xmlns="">
      <p:transition spd="slow" advTm="14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6B77-2F30-4A4B-9C8A-14F472FE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FA70-93C4-4859-A7DA-09476FB3D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either the arrow keys or </a:t>
            </a:r>
            <a:r>
              <a:rPr lang="en-US" dirty="0" err="1"/>
              <a:t>wasd</a:t>
            </a:r>
            <a:r>
              <a:rPr lang="en-US" dirty="0"/>
              <a:t>( w a s, and d keys) to move.</a:t>
            </a:r>
          </a:p>
          <a:p>
            <a:r>
              <a:rPr lang="en-US" dirty="0"/>
              <a:t>Q key to jump</a:t>
            </a:r>
          </a:p>
          <a:p>
            <a:pPr lvl="1"/>
            <a:r>
              <a:rPr lang="en-US" dirty="0"/>
              <a:t>You can only jump once every 3 seconds</a:t>
            </a:r>
          </a:p>
          <a:p>
            <a:r>
              <a:rPr lang="en-US" dirty="0"/>
              <a:t>Space key to stop</a:t>
            </a:r>
          </a:p>
          <a:p>
            <a:r>
              <a:rPr lang="en-US" dirty="0"/>
              <a:t>Collect all holographic cubes</a:t>
            </a:r>
          </a:p>
          <a:p>
            <a:r>
              <a:rPr lang="en-US" dirty="0"/>
              <a:t>Some areas are blocked until you collect enough cubes</a:t>
            </a:r>
          </a:p>
          <a:p>
            <a:r>
              <a:rPr lang="en-US" dirty="0"/>
              <a:t>There are 3 levels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Medium</a:t>
            </a:r>
          </a:p>
          <a:p>
            <a:pPr lvl="1"/>
            <a:r>
              <a:rPr lang="en-US" dirty="0"/>
              <a:t>Hard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CC39D-26DB-481A-A6ED-D351EC40A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547" y="1817369"/>
            <a:ext cx="5069812" cy="230147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DB232FD-0D72-4350-92C3-51B470AFAF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06"/>
    </mc:Choice>
    <mc:Fallback xmlns="">
      <p:transition spd="slow" advTm="86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9B8D-5AB8-44FA-897A-C9D22F91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1A94-E2A9-40A5-8051-2F7758FF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level is a scene each with its own scripts for each level</a:t>
            </a:r>
          </a:p>
          <a:p>
            <a:pPr lvl="1"/>
            <a:r>
              <a:rPr lang="en-US" dirty="0"/>
              <a:t>Easy- </a:t>
            </a:r>
            <a:r>
              <a:rPr lang="en-US" dirty="0" err="1"/>
              <a:t>PlayerMovement</a:t>
            </a:r>
            <a:endParaRPr lang="en-US" dirty="0"/>
          </a:p>
          <a:p>
            <a:pPr lvl="1"/>
            <a:r>
              <a:rPr lang="en-US" dirty="0"/>
              <a:t>Medium - Level2</a:t>
            </a:r>
          </a:p>
          <a:p>
            <a:pPr lvl="1"/>
            <a:r>
              <a:rPr lang="en-US" dirty="0"/>
              <a:t>Hard – Level3</a:t>
            </a:r>
          </a:p>
          <a:p>
            <a:r>
              <a:rPr lang="en-US" dirty="0"/>
              <a:t>Cinema Machine is used for the camera to follow the player</a:t>
            </a:r>
          </a:p>
          <a:p>
            <a:r>
              <a:rPr lang="en-US" dirty="0"/>
              <a:t>The game was made using Unity Universal Render Pipeline</a:t>
            </a:r>
          </a:p>
          <a:p>
            <a:pPr lvl="1"/>
            <a:r>
              <a:rPr lang="en-US" dirty="0"/>
              <a:t>This adds an extra effect to light</a:t>
            </a:r>
          </a:p>
          <a:p>
            <a:pPr lvl="1"/>
            <a:r>
              <a:rPr lang="en-US" dirty="0"/>
              <a:t>Allows the use of shader graphs</a:t>
            </a:r>
          </a:p>
          <a:p>
            <a:r>
              <a:rPr lang="en-US" dirty="0"/>
              <a:t>Using a script to count how many cubes obtain an check to see if it is enough</a:t>
            </a:r>
            <a:br>
              <a:rPr lang="en-US" dirty="0"/>
            </a:br>
            <a:r>
              <a:rPr lang="en-US" dirty="0"/>
              <a:t>continue</a:t>
            </a:r>
          </a:p>
          <a:p>
            <a:r>
              <a:rPr lang="en-US" dirty="0"/>
              <a:t>If the player some how falls off when they fall to certain point</a:t>
            </a:r>
            <a:br>
              <a:rPr lang="en-US" dirty="0"/>
            </a:br>
            <a:r>
              <a:rPr lang="en-US" dirty="0"/>
              <a:t>they will be teleported back to start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0CB1F-80FE-4275-833A-E4BCAB86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955" y="378302"/>
            <a:ext cx="6104149" cy="112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92C74-A9C3-4F10-9E79-E10B7F23E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130" y="1587465"/>
            <a:ext cx="3775974" cy="1903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081B7D-11A5-4719-A9CD-1755658C4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130" y="3361914"/>
            <a:ext cx="2811780" cy="311778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8BB70DA-2541-4A69-B2B3-3F52C19F7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91"/>
    </mc:Choice>
    <mc:Fallback xmlns="">
      <p:transition spd="slow" advTm="12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E025-62F5-47D9-B7E7-BC078795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challenging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1464-E02A-4473-AB3D-FDA57FF39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player to move and a camera to follow properly</a:t>
            </a:r>
          </a:p>
          <a:p>
            <a:r>
              <a:rPr lang="en-US" dirty="0"/>
              <a:t>Understanding the Universal Render Pipeline</a:t>
            </a:r>
          </a:p>
          <a:p>
            <a:pPr lvl="1"/>
            <a:r>
              <a:rPr lang="en-US" dirty="0"/>
              <a:t>Using shader graphs</a:t>
            </a:r>
          </a:p>
          <a:p>
            <a:pPr lvl="1"/>
            <a:r>
              <a:rPr lang="en-US" dirty="0"/>
              <a:t>Cinema machine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7B07D2-0502-477C-B9A9-885F15415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11"/>
    </mc:Choice>
    <mc:Fallback xmlns="">
      <p:transition spd="slow" advTm="46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BFCB-AACD-4E26-BD74-2F2BE4AE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265A-29F4-4ACD-8AB6-393FCC57C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create event systems and effect your area</a:t>
            </a:r>
          </a:p>
          <a:p>
            <a:pPr lvl="1"/>
            <a:r>
              <a:rPr lang="en-US" dirty="0"/>
              <a:t>Vector’s</a:t>
            </a:r>
          </a:p>
          <a:p>
            <a:r>
              <a:rPr lang="en-US" dirty="0"/>
              <a:t>Shader graph</a:t>
            </a:r>
          </a:p>
          <a:p>
            <a:pPr lvl="1"/>
            <a:r>
              <a:rPr lang="en-US" dirty="0"/>
              <a:t>Nodes</a:t>
            </a:r>
          </a:p>
          <a:p>
            <a:pPr lvl="2"/>
            <a:r>
              <a:rPr lang="en-US" dirty="0"/>
              <a:t>Multiply</a:t>
            </a:r>
          </a:p>
          <a:p>
            <a:pPr lvl="2"/>
            <a:r>
              <a:rPr lang="en-US" dirty="0"/>
              <a:t>Add</a:t>
            </a:r>
          </a:p>
          <a:p>
            <a:pPr lvl="2"/>
            <a:r>
              <a:rPr lang="en-US" dirty="0"/>
              <a:t>Subtract</a:t>
            </a:r>
          </a:p>
          <a:p>
            <a:pPr lvl="2"/>
            <a:r>
              <a:rPr lang="en-US" dirty="0"/>
              <a:t>noise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11352B-275A-470A-B50B-5C30405A1B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92"/>
    </mc:Choice>
    <mc:Fallback xmlns="">
      <p:transition spd="slow" advTm="67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7310-408B-4895-9332-6926200F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Between draft and final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E4F98-C3CB-4088-AF1B-444C1D833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62188-E410-48DA-8852-5C1D81FEC3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Powerup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89B1A-85CC-4DC7-B078-C90028167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71084-ABDC-463C-9558-06245E2B8B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Breaks</a:t>
            </a:r>
          </a:p>
          <a:p>
            <a:r>
              <a:rPr lang="en-US" dirty="0"/>
              <a:t>difficulty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9410C1D-8E58-4AD9-8E55-342C13013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82"/>
    </mc:Choice>
    <mc:Fallback xmlns="">
      <p:transition spd="slow" advTm="53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B69A-FFA2-4386-BBDD-BBF65950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723FD-BEEB-4F0D-AC2B-6D6C3BA6A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B. (2018). </a:t>
            </a:r>
            <a:r>
              <a:rPr lang="en-US" i="1" dirty="0">
                <a:effectLst/>
              </a:rPr>
              <a:t>DISSOLVE using Unity Shader Graph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Brackeys</a:t>
            </a:r>
            <a:r>
              <a:rPr lang="en-US" dirty="0">
                <a:effectLst/>
              </a:rPr>
              <a:t>. Retrieved 2020, from https://www.youtube.com/watch?v=taMp1g1pBeE&amp;t=101s</a:t>
            </a:r>
          </a:p>
          <a:p>
            <a:r>
              <a:rPr lang="en-US" dirty="0">
                <a:effectLst/>
              </a:rPr>
              <a:t>B. (2019). </a:t>
            </a:r>
            <a:r>
              <a:rPr lang="en-US" i="1" dirty="0">
                <a:effectLst/>
              </a:rPr>
              <a:t>FORCE FIELD in Unity - SHADER GRAPH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Brackeys</a:t>
            </a:r>
            <a:r>
              <a:rPr lang="en-US" dirty="0">
                <a:effectLst/>
              </a:rPr>
              <a:t>. Retrieved 2020, from https://www.youtube.com/watch?v=NiOGWZXBg4Y</a:t>
            </a:r>
          </a:p>
          <a:p>
            <a:r>
              <a:rPr lang="en-US" dirty="0">
                <a:effectLst/>
              </a:rPr>
              <a:t>B. (2020). </a:t>
            </a:r>
            <a:r>
              <a:rPr lang="en-US" i="1" dirty="0">
                <a:effectLst/>
              </a:rPr>
              <a:t>THIRD PERSON MOVEMENT in Unity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Brackeys</a:t>
            </a:r>
            <a:r>
              <a:rPr lang="en-US" dirty="0">
                <a:effectLst/>
              </a:rPr>
              <a:t>. Retrieved May 24, 2020, from https://www.youtube.com/watch?v=4HpC--2iowE&amp;t=634s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C513A2-BA5D-4902-8A53-F78AFA522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0"/>
    </mc:Choice>
    <mc:Fallback xmlns="">
      <p:transition spd="slow" advTm="14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AA7C477-7D68-4E02-BE5E-4E56861D25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49" t="-47355" r="207" b="-45138"/>
          <a:stretch/>
        </p:blipFill>
        <p:spPr>
          <a:xfrm>
            <a:off x="228599" y="237744"/>
            <a:ext cx="7696201" cy="6382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59965E-C9F3-4E56-AE48-5FC68286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67E76-728D-4D6C-B7D9-DADE681AD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Color </a:t>
            </a:r>
          </a:p>
          <a:p>
            <a:r>
              <a:rPr lang="en-US" dirty="0"/>
              <a:t>Layout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55DB31C-43D1-4BA8-905C-726F99C35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94"/>
    </mc:Choice>
    <mc:Fallback xmlns="">
      <p:transition spd="slow" advTm="72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1E20-3823-40C0-9259-EFE1BFC5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BC1D88-AD9E-4B56-8072-05BBB82A34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61761" y="488357"/>
            <a:ext cx="4617477" cy="218479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BD691-CD56-44C6-9AA0-E8BB178F3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103120"/>
            <a:ext cx="4663440" cy="3749040"/>
          </a:xfrm>
        </p:spPr>
        <p:txBody>
          <a:bodyPr/>
          <a:lstStyle/>
          <a:p>
            <a:r>
              <a:rPr lang="en-US" dirty="0"/>
              <a:t>Project pages</a:t>
            </a:r>
          </a:p>
          <a:p>
            <a:pPr lvl="1"/>
            <a:r>
              <a:rPr lang="en-US" dirty="0"/>
              <a:t>Text position</a:t>
            </a:r>
          </a:p>
          <a:p>
            <a:pPr lvl="1"/>
            <a:r>
              <a:rPr lang="en-US" dirty="0"/>
              <a:t>images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A9A32-3F6A-487D-BAB6-D3A35B24C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61" y="2673152"/>
            <a:ext cx="4617477" cy="2009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DDB44-B363-40AF-B40F-430272551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760" y="4682339"/>
            <a:ext cx="4617477" cy="169517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ABCFB7C-9A61-4CE5-8F8C-2ED2704CE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9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5"/>
    </mc:Choice>
    <mc:Fallback xmlns="">
      <p:transition spd="slow" advTm="27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253A-50D1-4510-A538-25E654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BB19B-AF14-493D-9373-4415E9622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 calculator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C81247-A8AF-49CE-A79B-D26A92B99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3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3"/>
    </mc:Choice>
    <mc:Fallback xmlns="">
      <p:transition spd="slow" advTm="4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A473-F2CF-4DAA-AF96-38D68E10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A4E7-4817-4F18-A76C-E0002D512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frame</a:t>
            </a:r>
          </a:p>
          <a:p>
            <a:pPr lvl="1"/>
            <a:r>
              <a:rPr lang="en-US" dirty="0"/>
              <a:t>Radio buttons</a:t>
            </a:r>
          </a:p>
          <a:p>
            <a:pPr lvl="1"/>
            <a:r>
              <a:rPr lang="en-US" dirty="0"/>
              <a:t>Combo boxes </a:t>
            </a:r>
          </a:p>
          <a:p>
            <a:pPr lvl="1"/>
            <a:r>
              <a:rPr lang="en-US" dirty="0"/>
              <a:t>text fields</a:t>
            </a:r>
          </a:p>
          <a:p>
            <a:r>
              <a:rPr lang="en-US" dirty="0"/>
              <a:t>Calculator</a:t>
            </a:r>
          </a:p>
          <a:p>
            <a:pPr lvl="1"/>
            <a:r>
              <a:rPr lang="en-US" dirty="0"/>
              <a:t>Solve the sides of triangle with trig an Pythagorean theorem</a:t>
            </a:r>
          </a:p>
          <a:p>
            <a:pPr lvl="1"/>
            <a:r>
              <a:rPr lang="en-US" dirty="0"/>
              <a:t>Solve the angles of a triangle with trig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5F521A-757A-42D6-A9E8-F3EC4E0F4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0"/>
    </mc:Choice>
    <mc:Fallback xmlns="">
      <p:transition spd="slow" advTm="2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8338-FAB0-4AF6-B2D5-BB41A0A8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  <a:br>
              <a:rPr lang="en-US" dirty="0"/>
            </a:br>
            <a:r>
              <a:rPr lang="en-US" dirty="0"/>
              <a:t>- visually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CE335A-21E7-4394-A0D4-D5BB40291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5316" y="248576"/>
            <a:ext cx="6947748" cy="38259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EFA13-B2E5-4C01-838B-96C359EF0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-Top down</a:t>
            </a:r>
          </a:p>
          <a:p>
            <a:r>
              <a:rPr lang="en-US" dirty="0"/>
              <a:t>-Select radio buttons</a:t>
            </a:r>
          </a:p>
          <a:p>
            <a:r>
              <a:rPr lang="en-US" dirty="0"/>
              <a:t>-Choose information for your scenario </a:t>
            </a:r>
          </a:p>
          <a:p>
            <a:r>
              <a:rPr lang="en-US" dirty="0"/>
              <a:t>-input lengths</a:t>
            </a:r>
          </a:p>
          <a:p>
            <a:r>
              <a:rPr lang="en-US" dirty="0"/>
              <a:t>-hit calculate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F375DAC-9631-4615-BF7F-5DFA40A94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6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87"/>
    </mc:Choice>
    <mc:Fallback xmlns="">
      <p:transition spd="slow" advTm="68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C98E-7692-48FB-B61D-B39A6457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–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3F05F6-7F09-4507-AC15-208490D6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4801" y="228808"/>
            <a:ext cx="6858000" cy="421598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8946F-F1DA-48AE-BA3C-7827E4BE5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Takes the info</a:t>
            </a:r>
          </a:p>
          <a:p>
            <a:r>
              <a:rPr lang="en-US" dirty="0"/>
              <a:t>Determines choices</a:t>
            </a:r>
          </a:p>
          <a:p>
            <a:r>
              <a:rPr lang="en-US" dirty="0"/>
              <a:t>Calculates</a:t>
            </a:r>
          </a:p>
          <a:p>
            <a:r>
              <a:rPr lang="en-US" dirty="0"/>
              <a:t>Prints response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96ADCD-FA66-4E7B-88C0-C0DBE0450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4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98"/>
    </mc:Choice>
    <mc:Fallback xmlns="">
      <p:transition spd="slow" advTm="68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517C-8476-4394-AE3D-1A059ADA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chose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BFD99-0549-49E0-A2AA-920C0203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like java </a:t>
            </a:r>
          </a:p>
          <a:p>
            <a:r>
              <a:rPr lang="en-US" dirty="0"/>
              <a:t>Wanted to improve my ability to design and make frames</a:t>
            </a:r>
          </a:p>
          <a:p>
            <a:r>
              <a:rPr lang="en-US" dirty="0"/>
              <a:t>Different language than the other 2 projects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2FFB99-7EE0-40BE-8F95-576E000E09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08"/>
    </mc:Choice>
    <mc:Fallback xmlns="">
      <p:transition spd="slow" advTm="16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F3B215-496E-4790-A364-7C1C46DEC771}">
  <ds:schemaRefs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71af3243-3dd4-4a8d-8c0d-dd76da1f02a5"/>
    <ds:schemaRef ds:uri="http://schemas.microsoft.com/office/2006/documentManagement/types"/>
    <ds:schemaRef ds:uri="http://purl.org/dc/terms/"/>
    <ds:schemaRef ds:uri="http://purl.org/dc/dcmitype/"/>
    <ds:schemaRef ds:uri="16c05727-aa75-4e4a-9b5f-8a80a11658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{7731CBF5-12CD-404B-8681-3F49EB5E74D3}tf78829772</Template>
  <TotalTime>0</TotalTime>
  <Words>672</Words>
  <Application>Microsoft Office PowerPoint</Application>
  <PresentationFormat>Widescreen</PresentationFormat>
  <Paragraphs>128</Paragraphs>
  <Slides>26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Garamond</vt:lpstr>
      <vt:lpstr>Sagona Book</vt:lpstr>
      <vt:lpstr>Sagona ExtraLight</vt:lpstr>
      <vt:lpstr>SavonVTI</vt:lpstr>
      <vt:lpstr>Computer Programming internship presentation</vt:lpstr>
      <vt:lpstr>Website</vt:lpstr>
      <vt:lpstr>The Design</vt:lpstr>
      <vt:lpstr>Other Features</vt:lpstr>
      <vt:lpstr>Project 1</vt:lpstr>
      <vt:lpstr>What it is?</vt:lpstr>
      <vt:lpstr>How it works - visually</vt:lpstr>
      <vt:lpstr>How it works – code</vt:lpstr>
      <vt:lpstr>Why I chose this</vt:lpstr>
      <vt:lpstr>What it was suppose to be and what it became</vt:lpstr>
      <vt:lpstr>My Challenges and What I learned</vt:lpstr>
      <vt:lpstr>Project 2</vt:lpstr>
      <vt:lpstr>What is it?</vt:lpstr>
      <vt:lpstr>How I structured it</vt:lpstr>
      <vt:lpstr>Example query</vt:lpstr>
      <vt:lpstr>Why I structured it like this</vt:lpstr>
      <vt:lpstr>What Changed from plan to finish</vt:lpstr>
      <vt:lpstr>What I learned from this?</vt:lpstr>
      <vt:lpstr>Project 3</vt:lpstr>
      <vt:lpstr>What is It?</vt:lpstr>
      <vt:lpstr>How to play it?</vt:lpstr>
      <vt:lpstr>How it works</vt:lpstr>
      <vt:lpstr>What was challenging </vt:lpstr>
      <vt:lpstr>What I learned</vt:lpstr>
      <vt:lpstr>Different Between draft and final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2020-06-30T13:58:54Z</dcterms:created>
  <dcterms:modified xsi:type="dcterms:W3CDTF">2020-07-08T00:11:53Z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